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HEALTH FOR AMERICAN CONSUMERS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21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engagement with healthcare continue to increase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engagement-new channels accessibility to tracking and health data sharing (Lee, 123).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Informed patients –better health outcomes and  incurs low costs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Clinicians, health systems and plans (Turow, 112).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strategies for helping consumers on their need for health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preferences and attitudes help in supporting health behaviors, improving experience on customers and attaining better outcome (</a:t>
            </a:r>
            <a:r>
              <a:rPr lang="en-US" sz="2000" dirty="0" err="1" smtClean="0"/>
              <a:t>Barkema</a:t>
            </a:r>
            <a:r>
              <a:rPr lang="en-US" sz="2000" dirty="0" smtClean="0"/>
              <a:t>, 7428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546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CONCERNS FOR CONSUMERS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37" y="2101907"/>
            <a:ext cx="5881254" cy="3945602"/>
          </a:xfrm>
        </p:spPr>
        <p:txBody>
          <a:bodyPr>
            <a:normAutofit/>
          </a:bodyPr>
          <a:lstStyle/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sharing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devices and other related technologies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Turow, 121).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Pricing and quality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Convenience in healthcare services (Shi, 321).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91" y="1673109"/>
            <a:ext cx="5444836" cy="489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0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MAKING HEALTHCARE WORK BETTER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6712527" cy="4038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the standards of healthcare industry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Investing healthcare prevention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 in health insurance (</a:t>
            </a:r>
            <a:r>
              <a:rPr lang="en-US" sz="2000" dirty="0" smtClean="0"/>
              <a:t>Neff, 121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Reforms in comprehensive drug prescriptions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Transparency in prices for healthcare services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Preservation and control of competition (</a:t>
            </a:r>
            <a:r>
              <a:rPr lang="en-US" sz="2000" dirty="0" smtClean="0"/>
              <a:t>Neff 126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and controlling the cost of quality healthcare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27" y="2202873"/>
            <a:ext cx="4094018" cy="419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3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Barkema</a:t>
            </a:r>
            <a:r>
              <a:rPr lang="en-US" dirty="0"/>
              <a:t>, Herman </a:t>
            </a:r>
            <a:r>
              <a:rPr lang="en-US" dirty="0" err="1"/>
              <a:t>Wildrik</a:t>
            </a:r>
            <a:r>
              <a:rPr lang="en-US" dirty="0"/>
              <a:t>, et al. "Invited review: Changes in the dairy industry affecting dairy cattle health and welfare." </a:t>
            </a:r>
            <a:r>
              <a:rPr lang="en-US" i="1" dirty="0"/>
              <a:t>Journal of Dairy Science</a:t>
            </a:r>
            <a:r>
              <a:rPr lang="en-US" dirty="0"/>
              <a:t> 98.11 (2015): 7426-7445.</a:t>
            </a:r>
          </a:p>
          <a:p>
            <a:r>
              <a:rPr lang="en-US" dirty="0"/>
              <a:t>Lee, Kenneth, et al. "</a:t>
            </a:r>
            <a:r>
              <a:rPr lang="en-US" dirty="0" err="1"/>
              <a:t>Dr</a:t>
            </a:r>
            <a:r>
              <a:rPr lang="en-US" dirty="0"/>
              <a:t> Google and the consumer: a qualitative study exploring the navigational needs and online health information-seeking behaviors of consumers with chronic health conditions." </a:t>
            </a:r>
            <a:r>
              <a:rPr lang="en-US" i="1" dirty="0"/>
              <a:t>Journal of medical Internet research</a:t>
            </a:r>
            <a:r>
              <a:rPr lang="en-US" dirty="0"/>
              <a:t> 16.12 (2014).</a:t>
            </a:r>
          </a:p>
          <a:p>
            <a:r>
              <a:rPr lang="en-US" dirty="0"/>
              <a:t>Neff, </a:t>
            </a:r>
            <a:r>
              <a:rPr lang="en-US" dirty="0" err="1"/>
              <a:t>Roni</a:t>
            </a:r>
            <a:r>
              <a:rPr lang="en-US" dirty="0"/>
              <a:t> A., Marie L. </a:t>
            </a:r>
            <a:r>
              <a:rPr lang="en-US" dirty="0" err="1"/>
              <a:t>Spiker</a:t>
            </a:r>
            <a:r>
              <a:rPr lang="en-US" dirty="0"/>
              <a:t>, and Patricia L. Truant. "Wasted food: US consumers' reported awareness, attitudes, and behaviors." </a:t>
            </a:r>
            <a:r>
              <a:rPr lang="en-US" i="1" dirty="0" err="1"/>
              <a:t>PloS</a:t>
            </a:r>
            <a:r>
              <a:rPr lang="en-US" i="1" dirty="0"/>
              <a:t> one</a:t>
            </a:r>
            <a:r>
              <a:rPr lang="en-US" dirty="0"/>
              <a:t> 10.6 (2015): e0127881.</a:t>
            </a:r>
          </a:p>
          <a:p>
            <a:r>
              <a:rPr lang="en-US" dirty="0"/>
              <a:t>Shi, </a:t>
            </a:r>
            <a:r>
              <a:rPr lang="en-US" dirty="0" err="1"/>
              <a:t>Leiyu</a:t>
            </a:r>
            <a:r>
              <a:rPr lang="en-US" dirty="0"/>
              <a:t>, and Douglas A. Singh. </a:t>
            </a:r>
            <a:r>
              <a:rPr lang="en-US" i="1" dirty="0"/>
              <a:t>Delivering health care in America</a:t>
            </a:r>
            <a:r>
              <a:rPr lang="en-US" dirty="0"/>
              <a:t>. Jones &amp; Bartlett Learning, 2014.</a:t>
            </a:r>
          </a:p>
          <a:p>
            <a:r>
              <a:rPr lang="en-US" dirty="0"/>
              <a:t>Turow, Joseph, Michael Hennessy, and Nora Draper. "The tradeoff fallacy: How marketers are misrepresenting American consumers and opening them up to exploitation." (2015).</a:t>
            </a:r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05020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1029</TotalTime>
  <Words>194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Corbel</vt:lpstr>
      <vt:lpstr>Times New Roman</vt:lpstr>
      <vt:lpstr>Basis</vt:lpstr>
      <vt:lpstr>NEED FOR HEALTH FOR AMERICAN CONSUMERS</vt:lpstr>
      <vt:lpstr>INTRODUCTION</vt:lpstr>
      <vt:lpstr>HEALTH CONCERNS FOR CONSUMERS</vt:lpstr>
      <vt:lpstr>MAKING HEALTHCARE WORK BETTER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FOR HEALTH FOR AMERICAN CONSUMERS</dc:title>
  <dc:creator>Windows User</dc:creator>
  <cp:lastModifiedBy>Windows User</cp:lastModifiedBy>
  <cp:revision>7</cp:revision>
  <dcterms:created xsi:type="dcterms:W3CDTF">2018-11-12T12:01:47Z</dcterms:created>
  <dcterms:modified xsi:type="dcterms:W3CDTF">2018-11-13T05:10:53Z</dcterms:modified>
</cp:coreProperties>
</file>